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00FF"/>
    <a:srgbClr val="FF3399"/>
    <a:srgbClr val="00CC99"/>
    <a:srgbClr val="99FF66"/>
    <a:srgbClr val="FFFF00"/>
    <a:srgbClr val="FFFF99"/>
    <a:srgbClr val="000099"/>
    <a:srgbClr val="6699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5" autoAdjust="0"/>
    <p:restoredTop sz="94664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5B31F-DEFF-4B97-979D-55F5F159672F}" type="datetimeFigureOut">
              <a:rPr lang="it-IT" smtClean="0"/>
              <a:t>06/06/2021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6A321-49F8-47FE-AE66-70E4BB7AD8F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734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5B31F-DEFF-4B97-979D-55F5F159672F}" type="datetimeFigureOut">
              <a:rPr lang="it-IT" smtClean="0"/>
              <a:t>06/06/2021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6A321-49F8-47FE-AE66-70E4BB7AD8F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971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5B31F-DEFF-4B97-979D-55F5F159672F}" type="datetimeFigureOut">
              <a:rPr lang="it-IT" smtClean="0"/>
              <a:t>06/06/2021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6A321-49F8-47FE-AE66-70E4BB7AD8F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618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5B31F-DEFF-4B97-979D-55F5F159672F}" type="datetimeFigureOut">
              <a:rPr lang="it-IT" smtClean="0"/>
              <a:t>06/06/2021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6A321-49F8-47FE-AE66-70E4BB7AD8F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445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5B31F-DEFF-4B97-979D-55F5F159672F}" type="datetimeFigureOut">
              <a:rPr lang="it-IT" smtClean="0"/>
              <a:t>06/06/2021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6A321-49F8-47FE-AE66-70E4BB7AD8F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14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5B31F-DEFF-4B97-979D-55F5F159672F}" type="datetimeFigureOut">
              <a:rPr lang="it-IT" smtClean="0"/>
              <a:t>06/06/2021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6A321-49F8-47FE-AE66-70E4BB7AD8F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4058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5B31F-DEFF-4B97-979D-55F5F159672F}" type="datetimeFigureOut">
              <a:rPr lang="it-IT" smtClean="0"/>
              <a:t>06/06/2021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6A321-49F8-47FE-AE66-70E4BB7AD8F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384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5B31F-DEFF-4B97-979D-55F5F159672F}" type="datetimeFigureOut">
              <a:rPr lang="it-IT" smtClean="0"/>
              <a:t>06/06/2021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6A321-49F8-47FE-AE66-70E4BB7AD8F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403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5B31F-DEFF-4B97-979D-55F5F159672F}" type="datetimeFigureOut">
              <a:rPr lang="it-IT" smtClean="0"/>
              <a:t>06/06/2021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6A321-49F8-47FE-AE66-70E4BB7AD8F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487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5B31F-DEFF-4B97-979D-55F5F159672F}" type="datetimeFigureOut">
              <a:rPr lang="it-IT" smtClean="0"/>
              <a:t>06/06/2021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6A321-49F8-47FE-AE66-70E4BB7AD8F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689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5B31F-DEFF-4B97-979D-55F5F159672F}" type="datetimeFigureOut">
              <a:rPr lang="it-IT" smtClean="0"/>
              <a:t>06/06/2021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6A321-49F8-47FE-AE66-70E4BB7AD8F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148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5B31F-DEFF-4B97-979D-55F5F159672F}" type="datetimeFigureOut">
              <a:rPr lang="it-IT" smtClean="0"/>
              <a:t>06/06/2021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6A321-49F8-47FE-AE66-70E4BB7AD8F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2794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/>
              <a:t/>
            </a:r>
            <a:br>
              <a:rPr lang="it-IT" dirty="0"/>
            </a:br>
            <a:r>
              <a:rPr lang="it-IT" dirty="0" smtClean="0"/>
              <a:t>ISTITUTO COMPRENSIVO </a:t>
            </a:r>
            <a:br>
              <a:rPr lang="it-IT" dirty="0" smtClean="0"/>
            </a:br>
            <a:r>
              <a:rPr lang="it-IT" dirty="0" smtClean="0"/>
              <a:t>«G. CALOPRESE» di Scalea</a:t>
            </a:r>
            <a:br>
              <a:rPr lang="it-IT" dirty="0" smtClean="0"/>
            </a:br>
            <a:r>
              <a:rPr lang="it-IT" dirty="0" smtClean="0"/>
              <a:t>Plesso Scuola dell’Infanzia</a:t>
            </a:r>
            <a:br>
              <a:rPr lang="it-IT" dirty="0" smtClean="0"/>
            </a:br>
            <a:r>
              <a:rPr lang="it-IT" dirty="0" smtClean="0"/>
              <a:t>via Lauro</a:t>
            </a:r>
            <a:br>
              <a:rPr lang="it-IT" dirty="0" smtClean="0"/>
            </a:br>
            <a:r>
              <a:rPr lang="it-IT" dirty="0" smtClean="0"/>
              <a:t>SEZ. II^ B (bolla 2)</a:t>
            </a:r>
            <a:br>
              <a:rPr lang="it-IT" dirty="0" smtClean="0"/>
            </a:br>
            <a:r>
              <a:rPr lang="it-IT" dirty="0" smtClean="0"/>
              <a:t>Anno Scolastico 2020/2021</a:t>
            </a:r>
            <a:br>
              <a:rPr lang="it-IT" dirty="0" smtClean="0"/>
            </a:br>
            <a:r>
              <a:rPr lang="it-IT" dirty="0" err="1" smtClean="0"/>
              <a:t>Ins</a:t>
            </a:r>
            <a:r>
              <a:rPr lang="it-IT" dirty="0" smtClean="0"/>
              <a:t>. Referente – Daniela T. Costa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02 What A Wonderful Worl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1000" y="116632"/>
            <a:ext cx="609600" cy="609600"/>
          </a:xfrm>
          <a:prstGeom prst="rect">
            <a:avLst/>
          </a:prstGeom>
        </p:spPr>
      </p:pic>
      <p:pic>
        <p:nvPicPr>
          <p:cNvPr id="6" name="02 What A Wonderful Worl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1000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08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numSld="999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 </a:t>
            </a:r>
            <a:r>
              <a:rPr lang="it-IT" dirty="0" smtClean="0"/>
              <a:t>mondo…</a:t>
            </a:r>
            <a:endParaRPr lang="it-IT" dirty="0"/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42" y="2439627"/>
            <a:ext cx="3798916" cy="2847109"/>
          </a:xfrm>
        </p:spPr>
      </p:pic>
      <p:pic>
        <p:nvPicPr>
          <p:cNvPr id="8" name="Segnaposto contenuto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042" y="2439627"/>
            <a:ext cx="3798916" cy="2847109"/>
          </a:xfrm>
        </p:spPr>
      </p:pic>
    </p:spTree>
    <p:extLst>
      <p:ext uri="{BB962C8B-B14F-4D97-AF65-F5344CB8AC3E}">
        <p14:creationId xmlns:p14="http://schemas.microsoft.com/office/powerpoint/2010/main" val="690253396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…d</a:t>
            </a:r>
            <a:r>
              <a:rPr lang="it-IT" dirty="0" smtClean="0"/>
              <a:t>a amare!!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51" y="1924238"/>
            <a:ext cx="2905298" cy="3877887"/>
          </a:xfrm>
        </p:spPr>
      </p:pic>
      <p:pic>
        <p:nvPicPr>
          <p:cNvPr id="2" name="Segnaposto contenuto 1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479587"/>
            <a:ext cx="4038600" cy="2767188"/>
          </a:xfrm>
        </p:spPr>
      </p:pic>
    </p:spTree>
    <p:extLst>
      <p:ext uri="{BB962C8B-B14F-4D97-AF65-F5344CB8AC3E}">
        <p14:creationId xmlns:p14="http://schemas.microsoft.com/office/powerpoint/2010/main" val="698083691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Lavoro di gruppo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42" y="2439627"/>
            <a:ext cx="3798916" cy="2847109"/>
          </a:xfrm>
        </p:spPr>
      </p:pic>
      <p:pic>
        <p:nvPicPr>
          <p:cNvPr id="6" name="Segnaposto contenuto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042" y="2439627"/>
            <a:ext cx="3798916" cy="2847109"/>
          </a:xfrm>
        </p:spPr>
      </p:pic>
    </p:spTree>
    <p:extLst>
      <p:ext uri="{BB962C8B-B14F-4D97-AF65-F5344CB8AC3E}">
        <p14:creationId xmlns:p14="http://schemas.microsoft.com/office/powerpoint/2010/main" val="174849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varie fasi…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42" y="2439627"/>
            <a:ext cx="3798916" cy="2847109"/>
          </a:xfrm>
        </p:spPr>
      </p:pic>
      <p:pic>
        <p:nvPicPr>
          <p:cNvPr id="6" name="Segnaposto contenuto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042" y="2439627"/>
            <a:ext cx="3798916" cy="2847109"/>
          </a:xfrm>
        </p:spPr>
      </p:pic>
    </p:spTree>
    <p:extLst>
      <p:ext uri="{BB962C8B-B14F-4D97-AF65-F5344CB8AC3E}">
        <p14:creationId xmlns:p14="http://schemas.microsoft.com/office/powerpoint/2010/main" val="98260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5000">
        <p14:shred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7759"/>
            <a:ext cx="4038600" cy="3030844"/>
          </a:xfrm>
        </p:spPr>
      </p:pic>
      <p:pic>
        <p:nvPicPr>
          <p:cNvPr id="6" name="Segnaposto contenuto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202" y="1600200"/>
            <a:ext cx="3396595" cy="4525963"/>
          </a:xfrm>
        </p:spPr>
      </p:pic>
    </p:spTree>
    <p:extLst>
      <p:ext uri="{BB962C8B-B14F-4D97-AF65-F5344CB8AC3E}">
        <p14:creationId xmlns:p14="http://schemas.microsoft.com/office/powerpoint/2010/main" val="132547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5000">
        <p14:vortex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Ci siamo quasi…l’ultimo tassello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42" y="2439627"/>
            <a:ext cx="3798916" cy="2847109"/>
          </a:xfrm>
        </p:spPr>
      </p:pic>
      <p:pic>
        <p:nvPicPr>
          <p:cNvPr id="6" name="Segnaposto contenuto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851" y="1924238"/>
            <a:ext cx="2905298" cy="3877887"/>
          </a:xfrm>
        </p:spPr>
      </p:pic>
    </p:spTree>
    <p:extLst>
      <p:ext uri="{BB962C8B-B14F-4D97-AF65-F5344CB8AC3E}">
        <p14:creationId xmlns:p14="http://schemas.microsoft.com/office/powerpoint/2010/main" val="329950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Et voilà, </a:t>
            </a:r>
            <a:r>
              <a:rPr lang="it-IT" dirty="0"/>
              <a:t>q</a:t>
            </a:r>
            <a:r>
              <a:rPr lang="it-IT" dirty="0" smtClean="0"/>
              <a:t>uesto è il mondo che vorrei!!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51" y="1924238"/>
            <a:ext cx="2905298" cy="3877887"/>
          </a:xfrm>
        </p:spPr>
      </p:pic>
      <p:pic>
        <p:nvPicPr>
          <p:cNvPr id="5" name="Segnaposto contenuto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03" y="2510442"/>
            <a:ext cx="2638793" cy="2705478"/>
          </a:xfrm>
        </p:spPr>
      </p:pic>
    </p:spTree>
    <p:extLst>
      <p:ext uri="{BB962C8B-B14F-4D97-AF65-F5344CB8AC3E}">
        <p14:creationId xmlns:p14="http://schemas.microsoft.com/office/powerpoint/2010/main" val="132341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Purtroppo però adesso la Terra sta maluccio…</a:t>
            </a:r>
            <a:endParaRPr lang="it-IT" dirty="0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51" y="1924238"/>
            <a:ext cx="2905298" cy="3877887"/>
          </a:xfrm>
        </p:spPr>
      </p:pic>
      <p:pic>
        <p:nvPicPr>
          <p:cNvPr id="9" name="Segnaposto contenuto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497" y="2115100"/>
            <a:ext cx="3982006" cy="3496163"/>
          </a:xfrm>
        </p:spPr>
      </p:pic>
    </p:spTree>
    <p:extLst>
      <p:ext uri="{BB962C8B-B14F-4D97-AF65-F5344CB8AC3E}">
        <p14:creationId xmlns:p14="http://schemas.microsoft.com/office/powerpoint/2010/main" val="326998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Che fare per aiutarla?</a:t>
            </a:r>
            <a:endParaRPr lang="it-IT" dirty="0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63" y="2437549"/>
            <a:ext cx="3803073" cy="2851265"/>
          </a:xfrm>
        </p:spPr>
      </p:pic>
      <p:pic>
        <p:nvPicPr>
          <p:cNvPr id="9" name="Segnaposto contenuto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963" y="2437549"/>
            <a:ext cx="3803073" cy="2851265"/>
          </a:xfrm>
        </p:spPr>
      </p:pic>
    </p:spTree>
    <p:extLst>
      <p:ext uri="{BB962C8B-B14F-4D97-AF65-F5344CB8AC3E}">
        <p14:creationId xmlns:p14="http://schemas.microsoft.com/office/powerpoint/2010/main" val="2089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63" y="2437549"/>
            <a:ext cx="3803073" cy="2851265"/>
          </a:xfrm>
        </p:spPr>
      </p:pic>
      <p:pic>
        <p:nvPicPr>
          <p:cNvPr id="9" name="Segnaposto contenuto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935" y="1600200"/>
            <a:ext cx="3041129" cy="4525963"/>
          </a:xfrm>
        </p:spPr>
      </p:pic>
    </p:spTree>
    <p:extLst>
      <p:ext uri="{BB962C8B-B14F-4D97-AF65-F5344CB8AC3E}">
        <p14:creationId xmlns:p14="http://schemas.microsoft.com/office/powerpoint/2010/main" val="240850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/>
              <a:t>U</a:t>
            </a:r>
            <a:r>
              <a:rPr lang="it-IT" dirty="0" smtClean="0"/>
              <a:t>nità </a:t>
            </a:r>
            <a:r>
              <a:rPr lang="it-IT" b="1" dirty="0" smtClean="0"/>
              <a:t>D</a:t>
            </a:r>
            <a:r>
              <a:rPr lang="it-IT" dirty="0" smtClean="0"/>
              <a:t>idattica di </a:t>
            </a:r>
            <a:r>
              <a:rPr lang="it-IT" b="1" dirty="0" smtClean="0"/>
              <a:t>A</a:t>
            </a:r>
            <a:r>
              <a:rPr lang="it-IT" dirty="0" smtClean="0"/>
              <a:t>pprendimento</a:t>
            </a:r>
            <a:br>
              <a:rPr lang="it-IT" dirty="0" smtClean="0"/>
            </a:br>
            <a:r>
              <a:rPr lang="it-IT" b="1" dirty="0" smtClean="0"/>
              <a:t>SOS PIANETA TERRA</a:t>
            </a:r>
            <a:endParaRPr lang="it-IT" b="1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051" y="1600200"/>
            <a:ext cx="5933897" cy="4525963"/>
          </a:xfr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99684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checker/>
      </p:transition>
    </mc:Choice>
    <mc:Fallback xmlns="">
      <p:transition spd="slow" advClick="0" advTm="5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Sto attento a non sprecare l’acqua..</a:t>
            </a:r>
            <a:endParaRPr lang="it-IT" dirty="0"/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272" y="1924238"/>
            <a:ext cx="2909455" cy="3877887"/>
          </a:xfrm>
        </p:spPr>
      </p:pic>
    </p:spTree>
    <p:extLst>
      <p:ext uri="{BB962C8B-B14F-4D97-AF65-F5344CB8AC3E}">
        <p14:creationId xmlns:p14="http://schemas.microsoft.com/office/powerpoint/2010/main" val="190050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 bene prezioso per tutti…</a:t>
            </a:r>
            <a:endParaRPr lang="it-IT" dirty="0"/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63" y="2437549"/>
            <a:ext cx="3803073" cy="2851265"/>
          </a:xfrm>
        </p:spPr>
      </p:pic>
      <p:pic>
        <p:nvPicPr>
          <p:cNvPr id="8" name="Segnaposto contenuto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963" y="2437549"/>
            <a:ext cx="3803073" cy="2851265"/>
          </a:xfrm>
        </p:spPr>
      </p:pic>
    </p:spTree>
    <p:extLst>
      <p:ext uri="{BB962C8B-B14F-4D97-AF65-F5344CB8AC3E}">
        <p14:creationId xmlns:p14="http://schemas.microsoft.com/office/powerpoint/2010/main" val="196481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ferris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51" y="1924238"/>
            <a:ext cx="2905298" cy="3877887"/>
          </a:xfrm>
        </p:spPr>
      </p:pic>
      <p:pic>
        <p:nvPicPr>
          <p:cNvPr id="9" name="Segnaposto contenuto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963" y="2437549"/>
            <a:ext cx="3803073" cy="2851265"/>
          </a:xfrm>
        </p:spPr>
      </p:pic>
    </p:spTree>
    <p:extLst>
      <p:ext uri="{BB962C8B-B14F-4D97-AF65-F5344CB8AC3E}">
        <p14:creationId xmlns:p14="http://schemas.microsoft.com/office/powerpoint/2010/main" val="243614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conveyor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Differenzio la spazzatura…</a:t>
            </a:r>
            <a:endParaRPr lang="it-IT" dirty="0"/>
          </a:p>
        </p:txBody>
      </p:sp>
      <p:pic>
        <p:nvPicPr>
          <p:cNvPr id="12" name="Segnaposto contenuto 11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63" y="2437549"/>
            <a:ext cx="3803073" cy="2851265"/>
          </a:xfrm>
        </p:spPr>
      </p:pic>
      <p:pic>
        <p:nvPicPr>
          <p:cNvPr id="13" name="Segnaposto contenuto 1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963" y="2437549"/>
            <a:ext cx="3803073" cy="2851265"/>
          </a:xfrm>
        </p:spPr>
      </p:pic>
    </p:spTree>
    <p:extLst>
      <p:ext uri="{BB962C8B-B14F-4D97-AF65-F5344CB8AC3E}">
        <p14:creationId xmlns:p14="http://schemas.microsoft.com/office/powerpoint/2010/main" val="199098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Mantengo pulito il mare…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63" y="2437549"/>
            <a:ext cx="3803073" cy="2851265"/>
          </a:xfrm>
        </p:spPr>
      </p:pic>
      <p:pic>
        <p:nvPicPr>
          <p:cNvPr id="6" name="Segnaposto contenuto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963" y="2437549"/>
            <a:ext cx="3803073" cy="2851265"/>
          </a:xfrm>
        </p:spPr>
      </p:pic>
    </p:spTree>
    <p:extLst>
      <p:ext uri="{BB962C8B-B14F-4D97-AF65-F5344CB8AC3E}">
        <p14:creationId xmlns:p14="http://schemas.microsoft.com/office/powerpoint/2010/main" val="360580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63" y="2437549"/>
            <a:ext cx="3803073" cy="2851265"/>
          </a:xfrm>
        </p:spPr>
      </p:pic>
      <p:pic>
        <p:nvPicPr>
          <p:cNvPr id="9" name="Segnaposto contenuto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963" y="2437549"/>
            <a:ext cx="3803073" cy="2851265"/>
          </a:xfrm>
        </p:spPr>
      </p:pic>
    </p:spTree>
    <p:extLst>
      <p:ext uri="{BB962C8B-B14F-4D97-AF65-F5344CB8AC3E}">
        <p14:creationId xmlns:p14="http://schemas.microsoft.com/office/powerpoint/2010/main" val="329834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Content="1"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 mare ricco di pesci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63" y="2437549"/>
            <a:ext cx="3803073" cy="2851265"/>
          </a:xfrm>
        </p:spPr>
      </p:pic>
      <p:pic>
        <p:nvPicPr>
          <p:cNvPr id="6" name="Segnaposto contenuto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963" y="2437549"/>
            <a:ext cx="3803073" cy="2851265"/>
          </a:xfrm>
        </p:spPr>
      </p:pic>
    </p:spTree>
    <p:extLst>
      <p:ext uri="{BB962C8B-B14F-4D97-AF65-F5344CB8AC3E}">
        <p14:creationId xmlns:p14="http://schemas.microsoft.com/office/powerpoint/2010/main" val="18103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14:flythrough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SCHEDA DI SINTESI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63" y="2437549"/>
            <a:ext cx="3803073" cy="2851265"/>
          </a:xfrm>
        </p:spPr>
      </p:pic>
      <p:pic>
        <p:nvPicPr>
          <p:cNvPr id="6" name="Segnaposto contenuto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963" y="2437549"/>
            <a:ext cx="3803073" cy="2851265"/>
          </a:xfrm>
        </p:spPr>
      </p:pic>
    </p:spTree>
    <p:extLst>
      <p:ext uri="{BB962C8B-B14F-4D97-AF65-F5344CB8AC3E}">
        <p14:creationId xmlns:p14="http://schemas.microsoft.com/office/powerpoint/2010/main" val="147748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63" y="2437549"/>
            <a:ext cx="3803073" cy="2851265"/>
          </a:xfrm>
        </p:spPr>
      </p:pic>
      <p:pic>
        <p:nvPicPr>
          <p:cNvPr id="6" name="Segnaposto contenuto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963" y="2437549"/>
            <a:ext cx="3803073" cy="2851265"/>
          </a:xfrm>
        </p:spPr>
      </p:pic>
    </p:spTree>
    <p:extLst>
      <p:ext uri="{BB962C8B-B14F-4D97-AF65-F5344CB8AC3E}">
        <p14:creationId xmlns:p14="http://schemas.microsoft.com/office/powerpoint/2010/main" val="740462673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Ci dobbiamo impegnare tutti per avere un mondo sano e pulito…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51" y="1924238"/>
            <a:ext cx="2905298" cy="3877887"/>
          </a:xfrm>
        </p:spPr>
      </p:pic>
      <p:pic>
        <p:nvPicPr>
          <p:cNvPr id="6" name="Segnaposto contenuto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851" y="1924238"/>
            <a:ext cx="2905298" cy="3877887"/>
          </a:xfrm>
        </p:spPr>
      </p:pic>
    </p:spTree>
    <p:extLst>
      <p:ext uri="{BB962C8B-B14F-4D97-AF65-F5344CB8AC3E}">
        <p14:creationId xmlns:p14="http://schemas.microsoft.com/office/powerpoint/2010/main" val="99198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PREMESSA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dirty="0" smtClean="0"/>
              <a:t>Noi insegnanti delle seconde sezioni, prendendo spunto </a:t>
            </a:r>
            <a:r>
              <a:rPr lang="it-IT" smtClean="0"/>
              <a:t>dalla </a:t>
            </a:r>
            <a:r>
              <a:rPr lang="it-IT" smtClean="0"/>
              <a:t>Giornata </a:t>
            </a:r>
            <a:r>
              <a:rPr lang="it-IT" dirty="0"/>
              <a:t>M</a:t>
            </a:r>
            <a:r>
              <a:rPr lang="it-IT" smtClean="0"/>
              <a:t>ondiale </a:t>
            </a:r>
            <a:r>
              <a:rPr lang="it-IT" dirty="0" smtClean="0"/>
              <a:t>della Terra, abbiamo inteso costruire una UDA a misura di bambino, per trattare in modo semplice e comprensibile le problematiche che affliggono il nostro bellissimo Pianeta.  Il progetto, che ha molto entusiasmato e coinvolto i bambini, si è protratto per tutto il mese di aprile, ed ha visto i nostri piccoli allievi coinvolti in attività singole e di gruppo.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18327719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Per poter correre insieme incontro </a:t>
            </a:r>
            <a:r>
              <a:rPr lang="it-IT" smtClean="0"/>
              <a:t>al futuro!</a:t>
            </a:r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63" y="2437549"/>
            <a:ext cx="3803073" cy="2851265"/>
          </a:xfrm>
        </p:spPr>
      </p:pic>
      <p:pic>
        <p:nvPicPr>
          <p:cNvPr id="6" name="Segnaposto contenuto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261" y="2329442"/>
            <a:ext cx="2886478" cy="3067478"/>
          </a:xfrm>
        </p:spPr>
      </p:pic>
    </p:spTree>
    <p:extLst>
      <p:ext uri="{BB962C8B-B14F-4D97-AF65-F5344CB8AC3E}">
        <p14:creationId xmlns:p14="http://schemas.microsoft.com/office/powerpoint/2010/main" val="33270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flash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9600" dirty="0" smtClean="0"/>
              <a:t>FINE</a:t>
            </a:r>
            <a:endParaRPr lang="it-IT" sz="9600" dirty="0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555" y="1600200"/>
            <a:ext cx="4992890" cy="4525963"/>
          </a:xfrm>
        </p:spPr>
      </p:pic>
    </p:spTree>
    <p:extLst>
      <p:ext uri="{BB962C8B-B14F-4D97-AF65-F5344CB8AC3E}">
        <p14:creationId xmlns:p14="http://schemas.microsoft.com/office/powerpoint/2010/main" val="217498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243428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Come prima cosa i bambini hanno scoperto che la terra ha una forma tonda, proprio come una grande palla…</a:t>
            </a:r>
            <a:endParaRPr lang="it-IT" dirty="0"/>
          </a:p>
        </p:txBody>
      </p:sp>
      <p:pic>
        <p:nvPicPr>
          <p:cNvPr id="3" name="Segnaposto contenuto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708920"/>
            <a:ext cx="3079105" cy="4525963"/>
          </a:xfrm>
        </p:spPr>
      </p:pic>
    </p:spTree>
    <p:extLst>
      <p:ext uri="{BB962C8B-B14F-4D97-AF65-F5344CB8AC3E}">
        <p14:creationId xmlns:p14="http://schemas.microsoft.com/office/powerpoint/2010/main" val="2956899393"/>
      </p:ext>
    </p:extLst>
  </p:cSld>
  <p:clrMapOvr>
    <a:masterClrMapping/>
  </p:clrMapOvr>
  <p:transition spd="slow" advClick="0" advTm="5000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E che va amata , rispettata e, soprattutto, difesa!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657" y="1924144"/>
            <a:ext cx="2460686" cy="3878074"/>
          </a:xfrm>
        </p:spPr>
      </p:pic>
    </p:spTree>
    <p:extLst>
      <p:ext uri="{BB962C8B-B14F-4D97-AF65-F5344CB8AC3E}">
        <p14:creationId xmlns:p14="http://schemas.microsoft.com/office/powerpoint/2010/main" val="62986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«</a:t>
            </a:r>
            <a:r>
              <a:rPr lang="it-IT" sz="4000" b="1" dirty="0" smtClean="0"/>
              <a:t>Non sei mai troppo piccolo per fare la differenza» (Greta T.)</a:t>
            </a:r>
            <a:endParaRPr lang="it-IT" sz="4000" b="1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251520" y="1628800"/>
            <a:ext cx="4040188" cy="1440160"/>
          </a:xfrm>
        </p:spPr>
        <p:txBody>
          <a:bodyPr>
            <a:noAutofit/>
          </a:bodyPr>
          <a:lstStyle/>
          <a:p>
            <a:r>
              <a:rPr lang="it-IT" sz="1800" b="0" dirty="0" smtClean="0"/>
              <a:t> </a:t>
            </a:r>
            <a:r>
              <a:rPr lang="it-IT" sz="1800" b="0" dirty="0"/>
              <a:t>T</a:t>
            </a:r>
            <a:r>
              <a:rPr lang="it-IT" sz="1800" b="0" dirty="0" smtClean="0"/>
              <a:t>utti possiamo e dobbiamo dare il nostro contributo per la salvaguardia delle varie etnie, dei vari ambienti, delle risorse e delle ricchezze presenti sul nostro bellissimo pianeta.</a:t>
            </a:r>
            <a:endParaRPr lang="it-IT" sz="1800" b="0" dirty="0"/>
          </a:p>
        </p:txBody>
      </p:sp>
      <p:pic>
        <p:nvPicPr>
          <p:cNvPr id="10" name="Segnaposto contenuto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651" y="3273594"/>
            <a:ext cx="2129189" cy="3107734"/>
          </a:xfrm>
        </p:spPr>
      </p:pic>
      <p:sp>
        <p:nvSpPr>
          <p:cNvPr id="8" name="Segnaposto testo 7"/>
          <p:cNvSpPr>
            <a:spLocks noGrp="1"/>
          </p:cNvSpPr>
          <p:nvPr>
            <p:ph type="body" sz="quarter" idx="3"/>
          </p:nvPr>
        </p:nvSpPr>
        <p:spPr>
          <a:xfrm>
            <a:off x="5580112" y="1700809"/>
            <a:ext cx="2952328" cy="504055"/>
          </a:xfrm>
        </p:spPr>
        <p:txBody>
          <a:bodyPr/>
          <a:lstStyle/>
          <a:p>
            <a:r>
              <a:rPr lang="it-IT" b="0" dirty="0" smtClean="0"/>
              <a:t>    Si, ma come…?</a:t>
            </a:r>
            <a:endParaRPr lang="it-IT" b="0" dirty="0"/>
          </a:p>
        </p:txBody>
      </p:sp>
      <p:pic>
        <p:nvPicPr>
          <p:cNvPr id="11" name="Segnaposto contenuto 10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068" y="2397674"/>
            <a:ext cx="3505689" cy="3505689"/>
          </a:xfrm>
        </p:spPr>
      </p:pic>
    </p:spTree>
    <p:extLst>
      <p:ext uri="{BB962C8B-B14F-4D97-AF65-F5344CB8AC3E}">
        <p14:creationId xmlns:p14="http://schemas.microsoft.com/office/powerpoint/2010/main" val="325122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000">
        <p14:flash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Le parole chiave sono: </a:t>
            </a:r>
            <a:r>
              <a:rPr lang="it-IT" u="sng" dirty="0" smtClean="0"/>
              <a:t>AMORE</a:t>
            </a:r>
            <a:r>
              <a:rPr lang="it-IT" dirty="0" smtClean="0"/>
              <a:t> e </a:t>
            </a:r>
            <a:r>
              <a:rPr lang="it-IT" u="sng" dirty="0" smtClean="0"/>
              <a:t>RISPETTO</a:t>
            </a:r>
            <a:endParaRPr lang="it-IT" u="sng" dirty="0"/>
          </a:p>
        </p:txBody>
      </p:sp>
      <p:pic>
        <p:nvPicPr>
          <p:cNvPr id="13" name="Segnaposto contenuto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545" y="1600200"/>
            <a:ext cx="4562909" cy="4525963"/>
          </a:xfrm>
        </p:spPr>
      </p:pic>
    </p:spTree>
    <p:extLst>
      <p:ext uri="{BB962C8B-B14F-4D97-AF65-F5344CB8AC3E}">
        <p14:creationId xmlns:p14="http://schemas.microsoft.com/office/powerpoint/2010/main" val="283924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Preparazione delle palettine in occasione della Giornata </a:t>
            </a:r>
            <a:r>
              <a:rPr lang="it-IT" dirty="0"/>
              <a:t>M</a:t>
            </a:r>
            <a:r>
              <a:rPr lang="it-IT" dirty="0" smtClean="0"/>
              <a:t>ondiale della Terra</a:t>
            </a:r>
            <a:endParaRPr lang="it-IT" dirty="0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42" y="2439627"/>
            <a:ext cx="3798916" cy="2847109"/>
          </a:xfrm>
        </p:spPr>
      </p:pic>
      <p:pic>
        <p:nvPicPr>
          <p:cNvPr id="9" name="Segnaposto contenuto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042" y="2439627"/>
            <a:ext cx="3798916" cy="2847109"/>
          </a:xfrm>
        </p:spPr>
      </p:pic>
    </p:spTree>
    <p:extLst>
      <p:ext uri="{BB962C8B-B14F-4D97-AF65-F5344CB8AC3E}">
        <p14:creationId xmlns:p14="http://schemas.microsoft.com/office/powerpoint/2010/main" val="3133630718"/>
      </p:ext>
    </p:extLst>
  </p:cSld>
  <p:clrMapOvr>
    <a:masterClrMapping/>
  </p:clrMapOvr>
  <p:transition spd="slow" advClick="0" advTm="5000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egnaposto contenuto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742" y="1924238"/>
            <a:ext cx="5170516" cy="3877887"/>
          </a:xfrm>
        </p:spPr>
      </p:pic>
    </p:spTree>
    <p:extLst>
      <p:ext uri="{BB962C8B-B14F-4D97-AF65-F5344CB8AC3E}">
        <p14:creationId xmlns:p14="http://schemas.microsoft.com/office/powerpoint/2010/main" val="361852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277</Words>
  <Application>Microsoft Office PowerPoint</Application>
  <PresentationFormat>Presentazione su schermo (4:3)</PresentationFormat>
  <Paragraphs>28</Paragraphs>
  <Slides>31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31</vt:i4>
      </vt:variant>
    </vt:vector>
  </HeadingPairs>
  <TitlesOfParts>
    <vt:vector size="32" baseType="lpstr">
      <vt:lpstr>Tema di Office</vt:lpstr>
      <vt:lpstr>  ISTITUTO COMPRENSIVO  «G. CALOPRESE» di Scalea Plesso Scuola dell’Infanzia via Lauro SEZ. II^ B (bolla 2) Anno Scolastico 2020/2021 Ins. Referente – Daniela T. Costa</vt:lpstr>
      <vt:lpstr>Unità Didattica di Apprendimento SOS PIANETA TERRA</vt:lpstr>
      <vt:lpstr>PREMESSA</vt:lpstr>
      <vt:lpstr>Come prima cosa i bambini hanno scoperto che la terra ha una forma tonda, proprio come una grande palla…</vt:lpstr>
      <vt:lpstr>E che va amata , rispettata e, soprattutto, difesa!</vt:lpstr>
      <vt:lpstr>«Non sei mai troppo piccolo per fare la differenza» (Greta T.)</vt:lpstr>
      <vt:lpstr>Le parole chiave sono: AMORE e RISPETTO</vt:lpstr>
      <vt:lpstr>Preparazione delle palettine in occasione della Giornata Mondiale della Terra</vt:lpstr>
      <vt:lpstr>Presentazione standard di PowerPoint</vt:lpstr>
      <vt:lpstr>Un mondo…</vt:lpstr>
      <vt:lpstr>…da amare!!</vt:lpstr>
      <vt:lpstr>Lavoro di gruppo</vt:lpstr>
      <vt:lpstr>Le varie fasi…</vt:lpstr>
      <vt:lpstr>Presentazione standard di PowerPoint</vt:lpstr>
      <vt:lpstr>Ci siamo quasi…l’ultimo tassello</vt:lpstr>
      <vt:lpstr>Et voilà, questo è il mondo che vorrei!!</vt:lpstr>
      <vt:lpstr>Purtroppo però adesso la Terra sta maluccio…</vt:lpstr>
      <vt:lpstr>Che fare per aiutarla?</vt:lpstr>
      <vt:lpstr>Presentazione standard di PowerPoint</vt:lpstr>
      <vt:lpstr>Sto attento a non sprecare l’acqua..</vt:lpstr>
      <vt:lpstr>un bene prezioso per tutti…</vt:lpstr>
      <vt:lpstr>Presentazione standard di PowerPoint</vt:lpstr>
      <vt:lpstr>Differenzio la spazzatura…</vt:lpstr>
      <vt:lpstr>Mantengo pulito il mare…</vt:lpstr>
      <vt:lpstr>Presentazione standard di PowerPoint</vt:lpstr>
      <vt:lpstr>Un mare ricco di pesci</vt:lpstr>
      <vt:lpstr>SCHEDA DI SINTESI</vt:lpstr>
      <vt:lpstr>Presentazione standard di PowerPoint</vt:lpstr>
      <vt:lpstr>Ci dobbiamo impegnare tutti per avere un mondo sano e pulito…</vt:lpstr>
      <vt:lpstr>Per poter correre insieme incontro al futuro!</vt:lpstr>
      <vt:lpstr>FINE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ISTITUTO COMPRENSIVO  «G. CALOPRESE» di Scalea Plesso Scuola dell’Infanzia via Lauro SEZ. II^ B (bolla 2) Anno Scolastico 2020/2021 Ins. Referente – Daniela T. Costa</dc:title>
  <dc:creator>HP</dc:creator>
  <cp:lastModifiedBy>HP</cp:lastModifiedBy>
  <cp:revision>40</cp:revision>
  <dcterms:created xsi:type="dcterms:W3CDTF">2021-05-09T15:05:14Z</dcterms:created>
  <dcterms:modified xsi:type="dcterms:W3CDTF">2021-06-06T17:18:13Z</dcterms:modified>
</cp:coreProperties>
</file>